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33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203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66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189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58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6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587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29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68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96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97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0830B-149C-4A7B-8A08-ECD020BA6DCE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C951C-41F5-48AF-9214-AC7079106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8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МДОУ №</a:t>
            </a:r>
            <a:r>
              <a:rPr lang="ru-RU" b="1" dirty="0" smtClean="0">
                <a:solidFill>
                  <a:srgbClr val="002060"/>
                </a:solidFill>
              </a:rPr>
              <a:t>41 г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Коврова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Самсонова Татьяна Владимировна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Средняя группа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Сентябрь </a:t>
            </a:r>
            <a:r>
              <a:rPr lang="ru-RU" i="1" dirty="0" smtClean="0">
                <a:solidFill>
                  <a:srgbClr val="00B0F0"/>
                </a:solidFill>
              </a:rPr>
              <a:t>2011 - Май </a:t>
            </a:r>
            <a:r>
              <a:rPr lang="ru-RU" i="1" dirty="0" smtClean="0">
                <a:solidFill>
                  <a:srgbClr val="00B0F0"/>
                </a:solidFill>
              </a:rPr>
              <a:t>2012</a:t>
            </a:r>
          </a:p>
          <a:p>
            <a:endParaRPr lang="ru-RU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29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Развитие речи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Звуковая культура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Словарная работа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Грамматический </a:t>
            </a:r>
            <a:r>
              <a:rPr lang="ru-RU" i="1" dirty="0" smtClean="0">
                <a:solidFill>
                  <a:srgbClr val="00B0F0"/>
                </a:solidFill>
              </a:rPr>
              <a:t>строй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Связная речь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Program Files (x86)\Microsoft Office\MEDIA\CAGCAT10\j021672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309634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858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Математика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Геометрические фигуры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Счёт до 10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Ориентировка в пространстве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Ориентировка во времени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Program Files (x86)\Microsoft Office\MEDIA\CAGCAT10\j021769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3600400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391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Изобразительная 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Предметное рисование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Сюжетное рисование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Народная роспись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Program Files (x86)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5"/>
            <a:ext cx="3168351" cy="288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002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3064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Это интересный и познавательный материал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2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3000">
        <p:checker/>
      </p:transition>
    </mc:Choice>
    <mc:Fallback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МДОУ №41 г. Коврова</vt:lpstr>
      <vt:lpstr>Развитие речи</vt:lpstr>
      <vt:lpstr>Математика</vt:lpstr>
      <vt:lpstr>Изобразительная деятельность</vt:lpstr>
      <vt:lpstr>Это интересный и познавательный материал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МДОУ№41 г.Ковров</dc:title>
  <dc:creator>Антон</dc:creator>
  <cp:lastModifiedBy>IMC</cp:lastModifiedBy>
  <cp:revision>7</cp:revision>
  <dcterms:created xsi:type="dcterms:W3CDTF">2011-05-17T15:44:54Z</dcterms:created>
  <dcterms:modified xsi:type="dcterms:W3CDTF">2011-07-08T08:22:34Z</dcterms:modified>
</cp:coreProperties>
</file>